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50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7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2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8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2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2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5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6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3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6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D2847-DDA2-4BF5-B75D-D8059EBFFD9A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440BF-3BB5-491E-BD0F-59D24613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3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QCp9-_cL9ujyMeAERUGb2qvACAshunEzyeDTy1iSQX2gOLWeran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303" y="2588394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55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.ytimg.com/vi/8Ea-vc0FxD8/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0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441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Mccann</dc:creator>
  <cp:lastModifiedBy>Chris Mccann</cp:lastModifiedBy>
  <cp:revision>1</cp:revision>
  <dcterms:created xsi:type="dcterms:W3CDTF">2012-09-27T21:09:52Z</dcterms:created>
  <dcterms:modified xsi:type="dcterms:W3CDTF">2012-09-27T21:10:32Z</dcterms:modified>
</cp:coreProperties>
</file>